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57" r:id="rId2"/>
    <p:sldId id="258" r:id="rId3"/>
    <p:sldId id="259" r:id="rId4"/>
    <p:sldId id="260" r:id="rId5"/>
    <p:sldId id="261" r:id="rId6"/>
  </p:sldIdLst>
  <p:sldSz cx="9144000" cy="6858000" type="screen4x3"/>
  <p:notesSz cx="6858000" cy="9144000"/>
  <p:custDataLst>
    <p:tags r:id="rId8"/>
  </p:custDataLst>
  <p:defaultText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440"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gs" Target="tags/tag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vi-V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9883516-E449-43E0-A5A5-B7B6469240B4}" type="datetimeFigureOut">
              <a:rPr lang="vi-VN" smtClean="0"/>
              <a:t>29/03/2017</a:t>
            </a:fld>
            <a:endParaRPr lang="vi-V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vi-V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vi-V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73C347C-6C2D-4677-BAC8-1EC70ADBA977}" type="slidenum">
              <a:rPr lang="vi-VN" smtClean="0"/>
              <a:t>‹#›</a:t>
            </a:fld>
            <a:endParaRPr lang="vi-VN"/>
          </a:p>
        </p:txBody>
      </p:sp>
    </p:spTree>
    <p:extLst>
      <p:ext uri="{BB962C8B-B14F-4D97-AF65-F5344CB8AC3E}">
        <p14:creationId xmlns:p14="http://schemas.microsoft.com/office/powerpoint/2010/main" val="21872538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vi-VN"/>
          </a:p>
        </p:txBody>
      </p:sp>
      <p:sp>
        <p:nvSpPr>
          <p:cNvPr id="4" name="Slide Number Placeholder 3"/>
          <p:cNvSpPr>
            <a:spLocks noGrp="1"/>
          </p:cNvSpPr>
          <p:nvPr>
            <p:ph type="sldNum" sz="quarter" idx="10"/>
          </p:nvPr>
        </p:nvSpPr>
        <p:spPr/>
        <p:txBody>
          <a:bodyPr/>
          <a:lstStyle/>
          <a:p>
            <a:fld id="{673C347C-6C2D-4677-BAC8-1EC70ADBA977}" type="slidenum">
              <a:rPr lang="vi-VN" smtClean="0"/>
              <a:t>4</a:t>
            </a:fld>
            <a:endParaRPr lang="vi-VN"/>
          </a:p>
        </p:txBody>
      </p:sp>
    </p:spTree>
    <p:extLst>
      <p:ext uri="{BB962C8B-B14F-4D97-AF65-F5344CB8AC3E}">
        <p14:creationId xmlns:p14="http://schemas.microsoft.com/office/powerpoint/2010/main" val="27096742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vi-V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vi-VN"/>
          </a:p>
        </p:txBody>
      </p:sp>
      <p:sp>
        <p:nvSpPr>
          <p:cNvPr id="4" name="Date Placeholder 3"/>
          <p:cNvSpPr>
            <a:spLocks noGrp="1"/>
          </p:cNvSpPr>
          <p:nvPr>
            <p:ph type="dt" sz="half" idx="10"/>
          </p:nvPr>
        </p:nvSpPr>
        <p:spPr/>
        <p:txBody>
          <a:bodyPr/>
          <a:lstStyle/>
          <a:p>
            <a:fld id="{3BC119AD-7ECF-4D8C-B5D5-86387D67E463}" type="datetimeFigureOut">
              <a:rPr lang="vi-VN" smtClean="0"/>
              <a:t>29/03/2017</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F7C8DAE3-00F2-4EEB-A1EF-7BB37163489F}" type="slidenum">
              <a:rPr lang="vi-VN" smtClean="0"/>
              <a:t>‹#›</a:t>
            </a:fld>
            <a:endParaRPr lang="vi-VN"/>
          </a:p>
        </p:txBody>
      </p:sp>
    </p:spTree>
    <p:extLst>
      <p:ext uri="{BB962C8B-B14F-4D97-AF65-F5344CB8AC3E}">
        <p14:creationId xmlns:p14="http://schemas.microsoft.com/office/powerpoint/2010/main" val="9245675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p>
            <a:fld id="{3BC119AD-7ECF-4D8C-B5D5-86387D67E463}" type="datetimeFigureOut">
              <a:rPr lang="vi-VN" smtClean="0"/>
              <a:t>29/03/2017</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F7C8DAE3-00F2-4EEB-A1EF-7BB37163489F}" type="slidenum">
              <a:rPr lang="vi-VN" smtClean="0"/>
              <a:t>‹#›</a:t>
            </a:fld>
            <a:endParaRPr lang="vi-VN"/>
          </a:p>
        </p:txBody>
      </p:sp>
    </p:spTree>
    <p:extLst>
      <p:ext uri="{BB962C8B-B14F-4D97-AF65-F5344CB8AC3E}">
        <p14:creationId xmlns:p14="http://schemas.microsoft.com/office/powerpoint/2010/main" val="33504295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vi-V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p>
            <a:fld id="{3BC119AD-7ECF-4D8C-B5D5-86387D67E463}" type="datetimeFigureOut">
              <a:rPr lang="vi-VN" smtClean="0"/>
              <a:t>29/03/2017</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F7C8DAE3-00F2-4EEB-A1EF-7BB37163489F}" type="slidenum">
              <a:rPr lang="vi-VN" smtClean="0"/>
              <a:t>‹#›</a:t>
            </a:fld>
            <a:endParaRPr lang="vi-VN"/>
          </a:p>
        </p:txBody>
      </p:sp>
    </p:spTree>
    <p:extLst>
      <p:ext uri="{BB962C8B-B14F-4D97-AF65-F5344CB8AC3E}">
        <p14:creationId xmlns:p14="http://schemas.microsoft.com/office/powerpoint/2010/main" val="664789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p>
            <a:fld id="{3BC119AD-7ECF-4D8C-B5D5-86387D67E463}" type="datetimeFigureOut">
              <a:rPr lang="vi-VN" smtClean="0"/>
              <a:t>29/03/2017</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F7C8DAE3-00F2-4EEB-A1EF-7BB37163489F}" type="slidenum">
              <a:rPr lang="vi-VN" smtClean="0"/>
              <a:t>‹#›</a:t>
            </a:fld>
            <a:endParaRPr lang="vi-VN"/>
          </a:p>
        </p:txBody>
      </p:sp>
    </p:spTree>
    <p:extLst>
      <p:ext uri="{BB962C8B-B14F-4D97-AF65-F5344CB8AC3E}">
        <p14:creationId xmlns:p14="http://schemas.microsoft.com/office/powerpoint/2010/main" val="11395520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vi-V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BC119AD-7ECF-4D8C-B5D5-86387D67E463}" type="datetimeFigureOut">
              <a:rPr lang="vi-VN" smtClean="0"/>
              <a:t>29/03/2017</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F7C8DAE3-00F2-4EEB-A1EF-7BB37163489F}" type="slidenum">
              <a:rPr lang="vi-VN" smtClean="0"/>
              <a:t>‹#›</a:t>
            </a:fld>
            <a:endParaRPr lang="vi-VN"/>
          </a:p>
        </p:txBody>
      </p:sp>
    </p:spTree>
    <p:extLst>
      <p:ext uri="{BB962C8B-B14F-4D97-AF65-F5344CB8AC3E}">
        <p14:creationId xmlns:p14="http://schemas.microsoft.com/office/powerpoint/2010/main" val="4171728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5" name="Date Placeholder 4"/>
          <p:cNvSpPr>
            <a:spLocks noGrp="1"/>
          </p:cNvSpPr>
          <p:nvPr>
            <p:ph type="dt" sz="half" idx="10"/>
          </p:nvPr>
        </p:nvSpPr>
        <p:spPr/>
        <p:txBody>
          <a:bodyPr/>
          <a:lstStyle/>
          <a:p>
            <a:fld id="{3BC119AD-7ECF-4D8C-B5D5-86387D67E463}" type="datetimeFigureOut">
              <a:rPr lang="vi-VN" smtClean="0"/>
              <a:t>29/03/2017</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F7C8DAE3-00F2-4EEB-A1EF-7BB37163489F}" type="slidenum">
              <a:rPr lang="vi-VN" smtClean="0"/>
              <a:t>‹#›</a:t>
            </a:fld>
            <a:endParaRPr lang="vi-VN"/>
          </a:p>
        </p:txBody>
      </p:sp>
    </p:spTree>
    <p:extLst>
      <p:ext uri="{BB962C8B-B14F-4D97-AF65-F5344CB8AC3E}">
        <p14:creationId xmlns:p14="http://schemas.microsoft.com/office/powerpoint/2010/main" val="17797452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vi-V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7" name="Date Placeholder 6"/>
          <p:cNvSpPr>
            <a:spLocks noGrp="1"/>
          </p:cNvSpPr>
          <p:nvPr>
            <p:ph type="dt" sz="half" idx="10"/>
          </p:nvPr>
        </p:nvSpPr>
        <p:spPr/>
        <p:txBody>
          <a:bodyPr/>
          <a:lstStyle/>
          <a:p>
            <a:fld id="{3BC119AD-7ECF-4D8C-B5D5-86387D67E463}" type="datetimeFigureOut">
              <a:rPr lang="vi-VN" smtClean="0"/>
              <a:t>29/03/2017</a:t>
            </a:fld>
            <a:endParaRPr lang="vi-VN"/>
          </a:p>
        </p:txBody>
      </p:sp>
      <p:sp>
        <p:nvSpPr>
          <p:cNvPr id="8" name="Footer Placeholder 7"/>
          <p:cNvSpPr>
            <a:spLocks noGrp="1"/>
          </p:cNvSpPr>
          <p:nvPr>
            <p:ph type="ftr" sz="quarter" idx="11"/>
          </p:nvPr>
        </p:nvSpPr>
        <p:spPr/>
        <p:txBody>
          <a:bodyPr/>
          <a:lstStyle/>
          <a:p>
            <a:endParaRPr lang="vi-VN"/>
          </a:p>
        </p:txBody>
      </p:sp>
      <p:sp>
        <p:nvSpPr>
          <p:cNvPr id="9" name="Slide Number Placeholder 8"/>
          <p:cNvSpPr>
            <a:spLocks noGrp="1"/>
          </p:cNvSpPr>
          <p:nvPr>
            <p:ph type="sldNum" sz="quarter" idx="12"/>
          </p:nvPr>
        </p:nvSpPr>
        <p:spPr/>
        <p:txBody>
          <a:bodyPr/>
          <a:lstStyle/>
          <a:p>
            <a:fld id="{F7C8DAE3-00F2-4EEB-A1EF-7BB37163489F}" type="slidenum">
              <a:rPr lang="vi-VN" smtClean="0"/>
              <a:t>‹#›</a:t>
            </a:fld>
            <a:endParaRPr lang="vi-VN"/>
          </a:p>
        </p:txBody>
      </p:sp>
    </p:spTree>
    <p:extLst>
      <p:ext uri="{BB962C8B-B14F-4D97-AF65-F5344CB8AC3E}">
        <p14:creationId xmlns:p14="http://schemas.microsoft.com/office/powerpoint/2010/main" val="30408827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Date Placeholder 2"/>
          <p:cNvSpPr>
            <a:spLocks noGrp="1"/>
          </p:cNvSpPr>
          <p:nvPr>
            <p:ph type="dt" sz="half" idx="10"/>
          </p:nvPr>
        </p:nvSpPr>
        <p:spPr/>
        <p:txBody>
          <a:bodyPr/>
          <a:lstStyle/>
          <a:p>
            <a:fld id="{3BC119AD-7ECF-4D8C-B5D5-86387D67E463}" type="datetimeFigureOut">
              <a:rPr lang="vi-VN" smtClean="0"/>
              <a:t>29/03/2017</a:t>
            </a:fld>
            <a:endParaRPr lang="vi-VN"/>
          </a:p>
        </p:txBody>
      </p:sp>
      <p:sp>
        <p:nvSpPr>
          <p:cNvPr id="4" name="Footer Placeholder 3"/>
          <p:cNvSpPr>
            <a:spLocks noGrp="1"/>
          </p:cNvSpPr>
          <p:nvPr>
            <p:ph type="ftr" sz="quarter" idx="11"/>
          </p:nvPr>
        </p:nvSpPr>
        <p:spPr/>
        <p:txBody>
          <a:bodyPr/>
          <a:lstStyle/>
          <a:p>
            <a:endParaRPr lang="vi-VN"/>
          </a:p>
        </p:txBody>
      </p:sp>
      <p:sp>
        <p:nvSpPr>
          <p:cNvPr id="5" name="Slide Number Placeholder 4"/>
          <p:cNvSpPr>
            <a:spLocks noGrp="1"/>
          </p:cNvSpPr>
          <p:nvPr>
            <p:ph type="sldNum" sz="quarter" idx="12"/>
          </p:nvPr>
        </p:nvSpPr>
        <p:spPr/>
        <p:txBody>
          <a:bodyPr/>
          <a:lstStyle/>
          <a:p>
            <a:fld id="{F7C8DAE3-00F2-4EEB-A1EF-7BB37163489F}" type="slidenum">
              <a:rPr lang="vi-VN" smtClean="0"/>
              <a:t>‹#›</a:t>
            </a:fld>
            <a:endParaRPr lang="vi-VN"/>
          </a:p>
        </p:txBody>
      </p:sp>
    </p:spTree>
    <p:extLst>
      <p:ext uri="{BB962C8B-B14F-4D97-AF65-F5344CB8AC3E}">
        <p14:creationId xmlns:p14="http://schemas.microsoft.com/office/powerpoint/2010/main" val="23851191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BC119AD-7ECF-4D8C-B5D5-86387D67E463}" type="datetimeFigureOut">
              <a:rPr lang="vi-VN" smtClean="0"/>
              <a:t>29/03/2017</a:t>
            </a:fld>
            <a:endParaRPr lang="vi-VN"/>
          </a:p>
        </p:txBody>
      </p:sp>
      <p:sp>
        <p:nvSpPr>
          <p:cNvPr id="3" name="Footer Placeholder 2"/>
          <p:cNvSpPr>
            <a:spLocks noGrp="1"/>
          </p:cNvSpPr>
          <p:nvPr>
            <p:ph type="ftr" sz="quarter" idx="11"/>
          </p:nvPr>
        </p:nvSpPr>
        <p:spPr/>
        <p:txBody>
          <a:bodyPr/>
          <a:lstStyle/>
          <a:p>
            <a:endParaRPr lang="vi-VN"/>
          </a:p>
        </p:txBody>
      </p:sp>
      <p:sp>
        <p:nvSpPr>
          <p:cNvPr id="4" name="Slide Number Placeholder 3"/>
          <p:cNvSpPr>
            <a:spLocks noGrp="1"/>
          </p:cNvSpPr>
          <p:nvPr>
            <p:ph type="sldNum" sz="quarter" idx="12"/>
          </p:nvPr>
        </p:nvSpPr>
        <p:spPr/>
        <p:txBody>
          <a:bodyPr/>
          <a:lstStyle/>
          <a:p>
            <a:fld id="{F7C8DAE3-00F2-4EEB-A1EF-7BB37163489F}" type="slidenum">
              <a:rPr lang="vi-VN" smtClean="0"/>
              <a:t>‹#›</a:t>
            </a:fld>
            <a:endParaRPr lang="vi-VN"/>
          </a:p>
        </p:txBody>
      </p:sp>
    </p:spTree>
    <p:extLst>
      <p:ext uri="{BB962C8B-B14F-4D97-AF65-F5344CB8AC3E}">
        <p14:creationId xmlns:p14="http://schemas.microsoft.com/office/powerpoint/2010/main" val="213323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vi-V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BC119AD-7ECF-4D8C-B5D5-86387D67E463}" type="datetimeFigureOut">
              <a:rPr lang="vi-VN" smtClean="0"/>
              <a:t>29/03/2017</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F7C8DAE3-00F2-4EEB-A1EF-7BB37163489F}" type="slidenum">
              <a:rPr lang="vi-VN" smtClean="0"/>
              <a:t>‹#›</a:t>
            </a:fld>
            <a:endParaRPr lang="vi-VN"/>
          </a:p>
        </p:txBody>
      </p:sp>
    </p:spTree>
    <p:extLst>
      <p:ext uri="{BB962C8B-B14F-4D97-AF65-F5344CB8AC3E}">
        <p14:creationId xmlns:p14="http://schemas.microsoft.com/office/powerpoint/2010/main" val="33177500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vi-V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vi-V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BC119AD-7ECF-4D8C-B5D5-86387D67E463}" type="datetimeFigureOut">
              <a:rPr lang="vi-VN" smtClean="0"/>
              <a:t>29/03/2017</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F7C8DAE3-00F2-4EEB-A1EF-7BB37163489F}" type="slidenum">
              <a:rPr lang="vi-VN" smtClean="0"/>
              <a:t>‹#›</a:t>
            </a:fld>
            <a:endParaRPr lang="vi-VN"/>
          </a:p>
        </p:txBody>
      </p:sp>
    </p:spTree>
    <p:extLst>
      <p:ext uri="{BB962C8B-B14F-4D97-AF65-F5344CB8AC3E}">
        <p14:creationId xmlns:p14="http://schemas.microsoft.com/office/powerpoint/2010/main" val="1156740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vi-V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BC119AD-7ECF-4D8C-B5D5-86387D67E463}" type="datetimeFigureOut">
              <a:rPr lang="vi-VN" smtClean="0"/>
              <a:t>29/03/2017</a:t>
            </a:fld>
            <a:endParaRPr lang="vi-V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vi-V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7C8DAE3-00F2-4EEB-A1EF-7BB37163489F}" type="slidenum">
              <a:rPr lang="vi-VN" smtClean="0"/>
              <a:t>‹#›</a:t>
            </a:fld>
            <a:endParaRPr lang="vi-VN"/>
          </a:p>
        </p:txBody>
      </p:sp>
    </p:spTree>
    <p:extLst>
      <p:ext uri="{BB962C8B-B14F-4D97-AF65-F5344CB8AC3E}">
        <p14:creationId xmlns:p14="http://schemas.microsoft.com/office/powerpoint/2010/main" val="36307877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b="0" i="0" u="none"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b="0" i="0" u="none"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7.xml"/><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980728"/>
            <a:ext cx="9144000" cy="5112568"/>
          </a:xfrm>
          <a:prstGeom prst="rect">
            <a:avLst/>
          </a:prstGeom>
          <a:solidFill>
            <a:schemeClr val="accent1">
              <a:lumMod val="40000"/>
              <a:lumOff val="6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pic>
        <p:nvPicPr>
          <p:cNvPr id="2" name="Picture 1"/>
          <p:cNvPicPr>
            <a:picLocks/>
          </p:cNvPicPr>
          <p:nvPr/>
        </p:nvPicPr>
        <p:blipFill>
          <a:blip r:embed="rId2">
            <a:extLst>
              <a:ext uri="{28A0092B-C50C-407E-A947-70E740481C1C}">
                <a14:useLocalDpi xmlns:a14="http://schemas.microsoft.com/office/drawing/2010/main" val="0"/>
              </a:ext>
            </a:extLst>
          </a:blip>
          <a:stretch>
            <a:fillRect/>
          </a:stretch>
        </p:blipFill>
        <p:spPr>
          <a:xfrm>
            <a:off x="179512" y="1196752"/>
            <a:ext cx="4067944" cy="2139950"/>
          </a:xfrm>
          <a:prstGeom prst="rect">
            <a:avLst/>
          </a:prstGeom>
        </p:spPr>
      </p:pic>
      <p:pic>
        <p:nvPicPr>
          <p:cNvPr id="3" name="Picture 2"/>
          <p:cNvPicPr>
            <a:picLocks/>
          </p:cNvPicPr>
          <p:nvPr/>
        </p:nvPicPr>
        <p:blipFill>
          <a:blip r:embed="rId3">
            <a:extLst>
              <a:ext uri="{28A0092B-C50C-407E-A947-70E740481C1C}">
                <a14:useLocalDpi xmlns:a14="http://schemas.microsoft.com/office/drawing/2010/main" val="0"/>
              </a:ext>
            </a:extLst>
          </a:blip>
          <a:stretch>
            <a:fillRect/>
          </a:stretch>
        </p:blipFill>
        <p:spPr>
          <a:xfrm>
            <a:off x="4608433" y="1196752"/>
            <a:ext cx="4212039" cy="2139950"/>
          </a:xfrm>
          <a:prstGeom prst="rect">
            <a:avLst/>
          </a:prstGeom>
        </p:spPr>
      </p:pic>
      <p:pic>
        <p:nvPicPr>
          <p:cNvPr id="4" name="Picture 3"/>
          <p:cNvPicPr>
            <a:picLocks/>
          </p:cNvPicPr>
          <p:nvPr/>
        </p:nvPicPr>
        <p:blipFill>
          <a:blip r:embed="rId4">
            <a:extLst>
              <a:ext uri="{28A0092B-C50C-407E-A947-70E740481C1C}">
                <a14:useLocalDpi xmlns:a14="http://schemas.microsoft.com/office/drawing/2010/main" val="0"/>
              </a:ext>
            </a:extLst>
          </a:blip>
          <a:stretch>
            <a:fillRect/>
          </a:stretch>
        </p:blipFill>
        <p:spPr>
          <a:xfrm>
            <a:off x="2843808" y="3645024"/>
            <a:ext cx="4320480" cy="2304256"/>
          </a:xfrm>
          <a:prstGeom prst="rect">
            <a:avLst/>
          </a:prstGeom>
        </p:spPr>
      </p:pic>
    </p:spTree>
    <p:extLst>
      <p:ext uri="{BB962C8B-B14F-4D97-AF65-F5344CB8AC3E}">
        <p14:creationId xmlns:p14="http://schemas.microsoft.com/office/powerpoint/2010/main" val="7031379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
          <p:cNvSpPr/>
          <p:nvPr/>
        </p:nvSpPr>
        <p:spPr>
          <a:xfrm>
            <a:off x="71500" y="144762"/>
            <a:ext cx="504056" cy="504056"/>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2400">
                <a:solidFill>
                  <a:prstClr val="black"/>
                </a:solidFill>
              </a:rPr>
              <a:t>1</a:t>
            </a:r>
            <a:endParaRPr lang="vi-VN" sz="2400">
              <a:solidFill>
                <a:prstClr val="black"/>
              </a:solidFill>
            </a:endParaRPr>
          </a:p>
        </p:txBody>
      </p:sp>
      <p:sp>
        <p:nvSpPr>
          <p:cNvPr id="3" name="TextBox 2"/>
          <p:cNvSpPr txBox="1"/>
          <p:nvPr/>
        </p:nvSpPr>
        <p:spPr>
          <a:xfrm>
            <a:off x="575556" y="144762"/>
            <a:ext cx="8401050" cy="584775"/>
          </a:xfrm>
          <a:prstGeom prst="rect">
            <a:avLst/>
          </a:prstGeom>
          <a:noFill/>
        </p:spPr>
        <p:txBody>
          <a:bodyPr wrap="square" rtlCol="0">
            <a:spAutoFit/>
          </a:bodyPr>
          <a:lstStyle/>
          <a:p>
            <a:pPr algn="just"/>
            <a:r>
              <a:rPr lang="en-US" sz="3200" smtClean="0">
                <a:solidFill>
                  <a:prstClr val="black"/>
                </a:solidFill>
              </a:rPr>
              <a:t>Mỗi ví đựng bao nhiêu tiền?</a:t>
            </a:r>
            <a:endParaRPr lang="en-US" sz="3200" smtClean="0">
              <a:solidFill>
                <a:prstClr val="black"/>
              </a:solidFill>
            </a:endParaRPr>
          </a:p>
        </p:txBody>
      </p:sp>
      <p:grpSp>
        <p:nvGrpSpPr>
          <p:cNvPr id="4" name="Group 3"/>
          <p:cNvGrpSpPr/>
          <p:nvPr/>
        </p:nvGrpSpPr>
        <p:grpSpPr>
          <a:xfrm>
            <a:off x="5070912" y="872606"/>
            <a:ext cx="3528451" cy="1728192"/>
            <a:chOff x="323528" y="1124744"/>
            <a:chExt cx="3528451" cy="1728192"/>
          </a:xfrm>
        </p:grpSpPr>
        <p:sp>
          <p:nvSpPr>
            <p:cNvPr id="5" name="Rounded Rectangle 4"/>
            <p:cNvSpPr/>
            <p:nvPr/>
          </p:nvSpPr>
          <p:spPr>
            <a:xfrm>
              <a:off x="323528" y="1124744"/>
              <a:ext cx="3528451" cy="1728192"/>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6" name="Rectangle 5"/>
            <p:cNvSpPr/>
            <p:nvPr/>
          </p:nvSpPr>
          <p:spPr>
            <a:xfrm>
              <a:off x="2085182" y="1993982"/>
              <a:ext cx="1476632" cy="57606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10 </a:t>
              </a:r>
              <a:r>
                <a:rPr lang="en-US" smtClean="0">
                  <a:solidFill>
                    <a:schemeClr val="tx1"/>
                  </a:solidFill>
                </a:rPr>
                <a:t>000 </a:t>
              </a:r>
              <a:r>
                <a:rPr lang="en-US" smtClean="0">
                  <a:solidFill>
                    <a:schemeClr val="tx1"/>
                  </a:solidFill>
                </a:rPr>
                <a:t>đồng</a:t>
              </a:r>
              <a:endParaRPr lang="vi-VN">
                <a:solidFill>
                  <a:schemeClr val="tx1"/>
                </a:solidFill>
              </a:endParaRPr>
            </a:p>
          </p:txBody>
        </p:sp>
        <p:sp>
          <p:nvSpPr>
            <p:cNvPr id="7" name="Rectangle 6"/>
            <p:cNvSpPr/>
            <p:nvPr/>
          </p:nvSpPr>
          <p:spPr>
            <a:xfrm>
              <a:off x="2087753" y="1340768"/>
              <a:ext cx="1474061" cy="57606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20 000 </a:t>
              </a:r>
              <a:r>
                <a:rPr lang="en-US" smtClean="0">
                  <a:solidFill>
                    <a:schemeClr val="tx1"/>
                  </a:solidFill>
                </a:rPr>
                <a:t>đồng</a:t>
              </a:r>
              <a:endParaRPr lang="vi-VN">
                <a:solidFill>
                  <a:schemeClr val="tx1"/>
                </a:solidFill>
              </a:endParaRPr>
            </a:p>
          </p:txBody>
        </p:sp>
        <p:sp>
          <p:nvSpPr>
            <p:cNvPr id="8" name="Rectangle 7"/>
            <p:cNvSpPr/>
            <p:nvPr/>
          </p:nvSpPr>
          <p:spPr>
            <a:xfrm>
              <a:off x="413614" y="1991411"/>
              <a:ext cx="1476632" cy="57606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5</a:t>
              </a:r>
              <a:r>
                <a:rPr lang="en-US" smtClean="0">
                  <a:solidFill>
                    <a:schemeClr val="tx1"/>
                  </a:solidFill>
                </a:rPr>
                <a:t>0 000 </a:t>
              </a:r>
              <a:r>
                <a:rPr lang="en-US" smtClean="0">
                  <a:solidFill>
                    <a:schemeClr val="tx1"/>
                  </a:solidFill>
                </a:rPr>
                <a:t>đồng</a:t>
              </a:r>
              <a:endParaRPr lang="vi-VN">
                <a:solidFill>
                  <a:schemeClr val="tx1"/>
                </a:solidFill>
              </a:endParaRPr>
            </a:p>
          </p:txBody>
        </p:sp>
        <p:sp>
          <p:nvSpPr>
            <p:cNvPr id="15" name="Rectangle 14"/>
            <p:cNvSpPr/>
            <p:nvPr/>
          </p:nvSpPr>
          <p:spPr>
            <a:xfrm>
              <a:off x="413614" y="1345492"/>
              <a:ext cx="1476632" cy="57606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10 </a:t>
              </a:r>
              <a:r>
                <a:rPr lang="en-US" smtClean="0">
                  <a:solidFill>
                    <a:schemeClr val="tx1"/>
                  </a:solidFill>
                </a:rPr>
                <a:t>000 </a:t>
              </a:r>
              <a:r>
                <a:rPr lang="en-US" smtClean="0">
                  <a:solidFill>
                    <a:schemeClr val="tx1"/>
                  </a:solidFill>
                </a:rPr>
                <a:t>đồng</a:t>
              </a:r>
              <a:endParaRPr lang="vi-VN">
                <a:solidFill>
                  <a:schemeClr val="tx1"/>
                </a:solidFill>
              </a:endParaRPr>
            </a:p>
          </p:txBody>
        </p:sp>
      </p:grpSp>
      <p:grpSp>
        <p:nvGrpSpPr>
          <p:cNvPr id="10" name="Group 9"/>
          <p:cNvGrpSpPr/>
          <p:nvPr/>
        </p:nvGrpSpPr>
        <p:grpSpPr>
          <a:xfrm>
            <a:off x="575556" y="872606"/>
            <a:ext cx="3528451" cy="1728192"/>
            <a:chOff x="323528" y="1124744"/>
            <a:chExt cx="3528451" cy="1728192"/>
          </a:xfrm>
        </p:grpSpPr>
        <p:sp>
          <p:nvSpPr>
            <p:cNvPr id="11" name="Rounded Rectangle 10"/>
            <p:cNvSpPr/>
            <p:nvPr/>
          </p:nvSpPr>
          <p:spPr>
            <a:xfrm>
              <a:off x="323528" y="1124744"/>
              <a:ext cx="3528451" cy="1728192"/>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2" name="Rectangle 11"/>
            <p:cNvSpPr/>
            <p:nvPr/>
          </p:nvSpPr>
          <p:spPr>
            <a:xfrm>
              <a:off x="413613" y="1340768"/>
              <a:ext cx="1476632" cy="57606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10 </a:t>
              </a:r>
              <a:r>
                <a:rPr lang="en-US" smtClean="0">
                  <a:solidFill>
                    <a:schemeClr val="tx1"/>
                  </a:solidFill>
                </a:rPr>
                <a:t>000 </a:t>
              </a:r>
              <a:r>
                <a:rPr lang="en-US" smtClean="0">
                  <a:solidFill>
                    <a:schemeClr val="tx1"/>
                  </a:solidFill>
                </a:rPr>
                <a:t>đồng</a:t>
              </a:r>
              <a:endParaRPr lang="vi-VN">
                <a:solidFill>
                  <a:schemeClr val="tx1"/>
                </a:solidFill>
              </a:endParaRPr>
            </a:p>
          </p:txBody>
        </p:sp>
        <p:sp>
          <p:nvSpPr>
            <p:cNvPr id="13" name="Rectangle 12"/>
            <p:cNvSpPr/>
            <p:nvPr/>
          </p:nvSpPr>
          <p:spPr>
            <a:xfrm>
              <a:off x="2087753" y="1340768"/>
              <a:ext cx="1548203" cy="57606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20 000 </a:t>
              </a:r>
              <a:r>
                <a:rPr lang="en-US" smtClean="0">
                  <a:solidFill>
                    <a:schemeClr val="tx1"/>
                  </a:solidFill>
                </a:rPr>
                <a:t>đồng</a:t>
              </a:r>
              <a:endParaRPr lang="vi-VN">
                <a:solidFill>
                  <a:schemeClr val="tx1"/>
                </a:solidFill>
              </a:endParaRPr>
            </a:p>
          </p:txBody>
        </p:sp>
        <p:sp>
          <p:nvSpPr>
            <p:cNvPr id="14" name="Rectangle 13"/>
            <p:cNvSpPr/>
            <p:nvPr/>
          </p:nvSpPr>
          <p:spPr>
            <a:xfrm>
              <a:off x="1302843" y="1991411"/>
              <a:ext cx="1559011" cy="57606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20 000 </a:t>
              </a:r>
              <a:r>
                <a:rPr lang="en-US" smtClean="0">
                  <a:solidFill>
                    <a:schemeClr val="tx1"/>
                  </a:solidFill>
                </a:rPr>
                <a:t>đồng</a:t>
              </a:r>
              <a:endParaRPr lang="vi-VN">
                <a:solidFill>
                  <a:schemeClr val="tx1"/>
                </a:solidFill>
              </a:endParaRPr>
            </a:p>
          </p:txBody>
        </p:sp>
      </p:grpSp>
      <p:grpSp>
        <p:nvGrpSpPr>
          <p:cNvPr id="16" name="Group 15"/>
          <p:cNvGrpSpPr/>
          <p:nvPr/>
        </p:nvGrpSpPr>
        <p:grpSpPr>
          <a:xfrm>
            <a:off x="3309259" y="5013176"/>
            <a:ext cx="3528451" cy="1728192"/>
            <a:chOff x="323528" y="1124744"/>
            <a:chExt cx="3528451" cy="1728192"/>
          </a:xfrm>
        </p:grpSpPr>
        <p:sp>
          <p:nvSpPr>
            <p:cNvPr id="17" name="Rounded Rectangle 16"/>
            <p:cNvSpPr/>
            <p:nvPr/>
          </p:nvSpPr>
          <p:spPr>
            <a:xfrm>
              <a:off x="323528" y="1124744"/>
              <a:ext cx="3528451" cy="1728192"/>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8" name="Rectangle 17"/>
            <p:cNvSpPr/>
            <p:nvPr/>
          </p:nvSpPr>
          <p:spPr>
            <a:xfrm>
              <a:off x="1322591" y="1993982"/>
              <a:ext cx="1476632" cy="57606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2</a:t>
              </a:r>
              <a:r>
                <a:rPr lang="en-US" smtClean="0">
                  <a:solidFill>
                    <a:schemeClr val="tx1"/>
                  </a:solidFill>
                </a:rPr>
                <a:t>00 </a:t>
              </a:r>
              <a:r>
                <a:rPr lang="en-US" smtClean="0">
                  <a:solidFill>
                    <a:schemeClr val="tx1"/>
                  </a:solidFill>
                </a:rPr>
                <a:t>đồng</a:t>
              </a:r>
              <a:endParaRPr lang="vi-VN">
                <a:solidFill>
                  <a:schemeClr val="tx1"/>
                </a:solidFill>
              </a:endParaRPr>
            </a:p>
          </p:txBody>
        </p:sp>
        <p:sp>
          <p:nvSpPr>
            <p:cNvPr id="19" name="Rectangle 18"/>
            <p:cNvSpPr/>
            <p:nvPr/>
          </p:nvSpPr>
          <p:spPr>
            <a:xfrm>
              <a:off x="2087753" y="1340768"/>
              <a:ext cx="1474061" cy="57606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5</a:t>
              </a:r>
              <a:r>
                <a:rPr lang="en-US" smtClean="0">
                  <a:solidFill>
                    <a:schemeClr val="tx1"/>
                  </a:solidFill>
                </a:rPr>
                <a:t>00 </a:t>
              </a:r>
              <a:r>
                <a:rPr lang="en-US" smtClean="0">
                  <a:solidFill>
                    <a:schemeClr val="tx1"/>
                  </a:solidFill>
                </a:rPr>
                <a:t>đồng</a:t>
              </a:r>
              <a:endParaRPr lang="vi-VN">
                <a:solidFill>
                  <a:schemeClr val="tx1"/>
                </a:solidFill>
              </a:endParaRPr>
            </a:p>
          </p:txBody>
        </p:sp>
        <p:sp>
          <p:nvSpPr>
            <p:cNvPr id="21" name="Rectangle 20"/>
            <p:cNvSpPr/>
            <p:nvPr/>
          </p:nvSpPr>
          <p:spPr>
            <a:xfrm>
              <a:off x="413614" y="1345492"/>
              <a:ext cx="1476632" cy="57606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5</a:t>
              </a:r>
              <a:r>
                <a:rPr lang="en-US" smtClean="0">
                  <a:solidFill>
                    <a:schemeClr val="tx1"/>
                  </a:solidFill>
                </a:rPr>
                <a:t>0 </a:t>
              </a:r>
              <a:r>
                <a:rPr lang="en-US" smtClean="0">
                  <a:solidFill>
                    <a:schemeClr val="tx1"/>
                  </a:solidFill>
                </a:rPr>
                <a:t>000 </a:t>
              </a:r>
              <a:r>
                <a:rPr lang="en-US" smtClean="0">
                  <a:solidFill>
                    <a:schemeClr val="tx1"/>
                  </a:solidFill>
                </a:rPr>
                <a:t>đồng</a:t>
              </a:r>
              <a:endParaRPr lang="vi-VN">
                <a:solidFill>
                  <a:schemeClr val="tx1"/>
                </a:solidFill>
              </a:endParaRPr>
            </a:p>
          </p:txBody>
        </p:sp>
      </p:grpSp>
      <p:grpSp>
        <p:nvGrpSpPr>
          <p:cNvPr id="22" name="Group 21"/>
          <p:cNvGrpSpPr/>
          <p:nvPr/>
        </p:nvGrpSpPr>
        <p:grpSpPr>
          <a:xfrm>
            <a:off x="643032" y="2996952"/>
            <a:ext cx="3528451" cy="1728192"/>
            <a:chOff x="323528" y="1124744"/>
            <a:chExt cx="3528451" cy="1728192"/>
          </a:xfrm>
        </p:grpSpPr>
        <p:sp>
          <p:nvSpPr>
            <p:cNvPr id="23" name="Rounded Rectangle 22"/>
            <p:cNvSpPr/>
            <p:nvPr/>
          </p:nvSpPr>
          <p:spPr>
            <a:xfrm>
              <a:off x="323528" y="1124744"/>
              <a:ext cx="3528451" cy="1728192"/>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24" name="Rectangle 23"/>
            <p:cNvSpPr/>
            <p:nvPr/>
          </p:nvSpPr>
          <p:spPr>
            <a:xfrm>
              <a:off x="2085182" y="1993982"/>
              <a:ext cx="1476632" cy="57606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10 </a:t>
              </a:r>
              <a:r>
                <a:rPr lang="en-US" smtClean="0">
                  <a:solidFill>
                    <a:schemeClr val="tx1"/>
                  </a:solidFill>
                </a:rPr>
                <a:t>000 </a:t>
              </a:r>
              <a:r>
                <a:rPr lang="en-US" smtClean="0">
                  <a:solidFill>
                    <a:schemeClr val="tx1"/>
                  </a:solidFill>
                </a:rPr>
                <a:t>đồng</a:t>
              </a:r>
              <a:endParaRPr lang="vi-VN">
                <a:solidFill>
                  <a:schemeClr val="tx1"/>
                </a:solidFill>
              </a:endParaRPr>
            </a:p>
          </p:txBody>
        </p:sp>
        <p:sp>
          <p:nvSpPr>
            <p:cNvPr id="25" name="Rectangle 24"/>
            <p:cNvSpPr/>
            <p:nvPr/>
          </p:nvSpPr>
          <p:spPr>
            <a:xfrm>
              <a:off x="2087753" y="1340768"/>
              <a:ext cx="1474061" cy="57606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5</a:t>
              </a:r>
              <a:r>
                <a:rPr lang="en-US" smtClean="0">
                  <a:solidFill>
                    <a:schemeClr val="tx1"/>
                  </a:solidFill>
                </a:rPr>
                <a:t>0 000 </a:t>
              </a:r>
              <a:r>
                <a:rPr lang="en-US" smtClean="0">
                  <a:solidFill>
                    <a:schemeClr val="tx1"/>
                  </a:solidFill>
                </a:rPr>
                <a:t>đồng</a:t>
              </a:r>
              <a:endParaRPr lang="vi-VN">
                <a:solidFill>
                  <a:schemeClr val="tx1"/>
                </a:solidFill>
              </a:endParaRPr>
            </a:p>
          </p:txBody>
        </p:sp>
        <p:sp>
          <p:nvSpPr>
            <p:cNvPr id="26" name="Rectangle 25"/>
            <p:cNvSpPr/>
            <p:nvPr/>
          </p:nvSpPr>
          <p:spPr>
            <a:xfrm>
              <a:off x="413614" y="1991411"/>
              <a:ext cx="1476632" cy="57606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10 000 </a:t>
              </a:r>
              <a:r>
                <a:rPr lang="en-US" smtClean="0">
                  <a:solidFill>
                    <a:schemeClr val="tx1"/>
                  </a:solidFill>
                </a:rPr>
                <a:t>đồng</a:t>
              </a:r>
              <a:endParaRPr lang="vi-VN">
                <a:solidFill>
                  <a:schemeClr val="tx1"/>
                </a:solidFill>
              </a:endParaRPr>
            </a:p>
          </p:txBody>
        </p:sp>
        <p:sp>
          <p:nvSpPr>
            <p:cNvPr id="27" name="Rectangle 26"/>
            <p:cNvSpPr/>
            <p:nvPr/>
          </p:nvSpPr>
          <p:spPr>
            <a:xfrm>
              <a:off x="413614" y="1345492"/>
              <a:ext cx="1476632" cy="57606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2</a:t>
              </a:r>
              <a:r>
                <a:rPr lang="en-US" smtClean="0">
                  <a:solidFill>
                    <a:schemeClr val="tx1"/>
                  </a:solidFill>
                </a:rPr>
                <a:t>0 </a:t>
              </a:r>
              <a:r>
                <a:rPr lang="en-US" smtClean="0">
                  <a:solidFill>
                    <a:schemeClr val="tx1"/>
                  </a:solidFill>
                </a:rPr>
                <a:t>000 </a:t>
              </a:r>
              <a:r>
                <a:rPr lang="en-US" smtClean="0">
                  <a:solidFill>
                    <a:schemeClr val="tx1"/>
                  </a:solidFill>
                </a:rPr>
                <a:t>đồng</a:t>
              </a:r>
              <a:endParaRPr lang="vi-VN">
                <a:solidFill>
                  <a:schemeClr val="tx1"/>
                </a:solidFill>
              </a:endParaRPr>
            </a:p>
          </p:txBody>
        </p:sp>
      </p:grpSp>
      <p:grpSp>
        <p:nvGrpSpPr>
          <p:cNvPr id="28" name="Group 27"/>
          <p:cNvGrpSpPr/>
          <p:nvPr/>
        </p:nvGrpSpPr>
        <p:grpSpPr>
          <a:xfrm>
            <a:off x="5073484" y="3001676"/>
            <a:ext cx="3528451" cy="1728192"/>
            <a:chOff x="323528" y="1124744"/>
            <a:chExt cx="3528451" cy="1728192"/>
          </a:xfrm>
        </p:grpSpPr>
        <p:sp>
          <p:nvSpPr>
            <p:cNvPr id="29" name="Rounded Rectangle 28"/>
            <p:cNvSpPr/>
            <p:nvPr/>
          </p:nvSpPr>
          <p:spPr>
            <a:xfrm>
              <a:off x="323528" y="1124744"/>
              <a:ext cx="3528451" cy="1728192"/>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30" name="Rectangle 29"/>
            <p:cNvSpPr/>
            <p:nvPr/>
          </p:nvSpPr>
          <p:spPr>
            <a:xfrm>
              <a:off x="2085182" y="1993982"/>
              <a:ext cx="1476632" cy="57606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2</a:t>
              </a:r>
              <a:r>
                <a:rPr lang="en-US" smtClean="0">
                  <a:solidFill>
                    <a:schemeClr val="tx1"/>
                  </a:solidFill>
                </a:rPr>
                <a:t>000 </a:t>
              </a:r>
              <a:r>
                <a:rPr lang="en-US" smtClean="0">
                  <a:solidFill>
                    <a:schemeClr val="tx1"/>
                  </a:solidFill>
                </a:rPr>
                <a:t>đồng</a:t>
              </a:r>
              <a:endParaRPr lang="vi-VN">
                <a:solidFill>
                  <a:schemeClr val="tx1"/>
                </a:solidFill>
              </a:endParaRPr>
            </a:p>
          </p:txBody>
        </p:sp>
        <p:sp>
          <p:nvSpPr>
            <p:cNvPr id="31" name="Rectangle 30"/>
            <p:cNvSpPr/>
            <p:nvPr/>
          </p:nvSpPr>
          <p:spPr>
            <a:xfrm>
              <a:off x="2087753" y="1340768"/>
              <a:ext cx="1474061" cy="57606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2 000 </a:t>
              </a:r>
              <a:r>
                <a:rPr lang="en-US" smtClean="0">
                  <a:solidFill>
                    <a:schemeClr val="tx1"/>
                  </a:solidFill>
                </a:rPr>
                <a:t>đồng</a:t>
              </a:r>
              <a:endParaRPr lang="vi-VN">
                <a:solidFill>
                  <a:schemeClr val="tx1"/>
                </a:solidFill>
              </a:endParaRPr>
            </a:p>
          </p:txBody>
        </p:sp>
        <p:sp>
          <p:nvSpPr>
            <p:cNvPr id="32" name="Rectangle 31"/>
            <p:cNvSpPr/>
            <p:nvPr/>
          </p:nvSpPr>
          <p:spPr>
            <a:xfrm>
              <a:off x="413614" y="1991411"/>
              <a:ext cx="1476632" cy="57606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5</a:t>
              </a:r>
              <a:r>
                <a:rPr lang="en-US" smtClean="0">
                  <a:solidFill>
                    <a:schemeClr val="tx1"/>
                  </a:solidFill>
                </a:rPr>
                <a:t>00 </a:t>
              </a:r>
              <a:r>
                <a:rPr lang="en-US" smtClean="0">
                  <a:solidFill>
                    <a:schemeClr val="tx1"/>
                  </a:solidFill>
                </a:rPr>
                <a:t>đồng</a:t>
              </a:r>
              <a:endParaRPr lang="vi-VN">
                <a:solidFill>
                  <a:schemeClr val="tx1"/>
                </a:solidFill>
              </a:endParaRPr>
            </a:p>
          </p:txBody>
        </p:sp>
        <p:sp>
          <p:nvSpPr>
            <p:cNvPr id="33" name="Rectangle 32"/>
            <p:cNvSpPr/>
            <p:nvPr/>
          </p:nvSpPr>
          <p:spPr>
            <a:xfrm>
              <a:off x="413614" y="1345492"/>
              <a:ext cx="1476632" cy="57606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10 </a:t>
              </a:r>
              <a:r>
                <a:rPr lang="en-US" smtClean="0">
                  <a:solidFill>
                    <a:schemeClr val="tx1"/>
                  </a:solidFill>
                </a:rPr>
                <a:t>000 </a:t>
              </a:r>
              <a:r>
                <a:rPr lang="en-US" smtClean="0">
                  <a:solidFill>
                    <a:schemeClr val="tx1"/>
                  </a:solidFill>
                </a:rPr>
                <a:t>đồng</a:t>
              </a:r>
              <a:endParaRPr lang="vi-VN">
                <a:solidFill>
                  <a:schemeClr val="tx1"/>
                </a:solidFill>
              </a:endParaRPr>
            </a:p>
          </p:txBody>
        </p:sp>
      </p:grpSp>
    </p:spTree>
    <p:extLst>
      <p:ext uri="{BB962C8B-B14F-4D97-AF65-F5344CB8AC3E}">
        <p14:creationId xmlns:p14="http://schemas.microsoft.com/office/powerpoint/2010/main" val="300365310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
          <p:cNvSpPr/>
          <p:nvPr/>
        </p:nvSpPr>
        <p:spPr>
          <a:xfrm>
            <a:off x="71500" y="144762"/>
            <a:ext cx="504056" cy="504056"/>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2400">
                <a:solidFill>
                  <a:prstClr val="black"/>
                </a:solidFill>
              </a:rPr>
              <a:t>2</a:t>
            </a:r>
            <a:endParaRPr lang="vi-VN" sz="2400">
              <a:solidFill>
                <a:prstClr val="black"/>
              </a:solidFill>
            </a:endParaRPr>
          </a:p>
        </p:txBody>
      </p:sp>
      <p:sp>
        <p:nvSpPr>
          <p:cNvPr id="3" name="TextBox 2"/>
          <p:cNvSpPr txBox="1"/>
          <p:nvPr/>
        </p:nvSpPr>
        <p:spPr>
          <a:xfrm>
            <a:off x="575556" y="144762"/>
            <a:ext cx="8401050" cy="2062103"/>
          </a:xfrm>
          <a:prstGeom prst="rect">
            <a:avLst/>
          </a:prstGeom>
          <a:noFill/>
        </p:spPr>
        <p:txBody>
          <a:bodyPr wrap="square" rtlCol="0">
            <a:spAutoFit/>
          </a:bodyPr>
          <a:lstStyle/>
          <a:p>
            <a:pPr algn="just"/>
            <a:r>
              <a:rPr lang="en-US" sz="3200" smtClean="0">
                <a:solidFill>
                  <a:prstClr val="black"/>
                </a:solidFill>
              </a:rPr>
              <a:t>Mẹ mua cho Lan một chiếc cặp sách giá 15 000 đồng và một bộ quần áo mùa hè giá 25 000 đồng. Mẹ đưa cô bán hàng 50 000 đồng. Hỏi cô bán hàng phải trả mẹ bao nhiêu tiền?</a:t>
            </a:r>
          </a:p>
        </p:txBody>
      </p:sp>
      <p:sp>
        <p:nvSpPr>
          <p:cNvPr id="4" name="TextBox 3"/>
          <p:cNvSpPr txBox="1"/>
          <p:nvPr/>
        </p:nvSpPr>
        <p:spPr>
          <a:xfrm>
            <a:off x="575556" y="2206865"/>
            <a:ext cx="8401050" cy="3046988"/>
          </a:xfrm>
          <a:prstGeom prst="rect">
            <a:avLst/>
          </a:prstGeom>
          <a:noFill/>
        </p:spPr>
        <p:txBody>
          <a:bodyPr wrap="square" rtlCol="0">
            <a:spAutoFit/>
          </a:bodyPr>
          <a:lstStyle/>
          <a:p>
            <a:pPr algn="ctr"/>
            <a:r>
              <a:rPr lang="en-US" sz="3200" smtClean="0">
                <a:solidFill>
                  <a:prstClr val="black"/>
                </a:solidFill>
              </a:rPr>
              <a:t>Bài giải</a:t>
            </a:r>
          </a:p>
          <a:p>
            <a:pPr algn="ctr"/>
            <a:r>
              <a:rPr lang="en-US" sz="3200" smtClean="0">
                <a:solidFill>
                  <a:prstClr val="black"/>
                </a:solidFill>
              </a:rPr>
              <a:t>Mẹ mua hết số tiền là:</a:t>
            </a:r>
          </a:p>
          <a:p>
            <a:pPr algn="ctr"/>
            <a:r>
              <a:rPr lang="en-US" sz="3200" smtClean="0">
                <a:solidFill>
                  <a:prstClr val="black"/>
                </a:solidFill>
              </a:rPr>
              <a:t>15 000 + 25 000 = 40 000 (đồng)</a:t>
            </a:r>
          </a:p>
          <a:p>
            <a:pPr algn="ctr"/>
            <a:r>
              <a:rPr lang="en-US" sz="3200" smtClean="0">
                <a:solidFill>
                  <a:prstClr val="black"/>
                </a:solidFill>
              </a:rPr>
              <a:t>Cô bán hàng phải trả mẹ số tiền là:</a:t>
            </a:r>
          </a:p>
          <a:p>
            <a:pPr algn="ctr"/>
            <a:r>
              <a:rPr lang="en-US" sz="3200" smtClean="0">
                <a:solidFill>
                  <a:prstClr val="black"/>
                </a:solidFill>
              </a:rPr>
              <a:t>50 000 – 40 000 = 10 000 (đồng)</a:t>
            </a:r>
          </a:p>
          <a:p>
            <a:pPr algn="r"/>
            <a:r>
              <a:rPr lang="en-US" sz="3200" smtClean="0">
                <a:solidFill>
                  <a:prstClr val="black"/>
                </a:solidFill>
              </a:rPr>
              <a:t>Đáp số: 10 000 đồng.</a:t>
            </a:r>
          </a:p>
        </p:txBody>
      </p:sp>
    </p:spTree>
    <p:extLst>
      <p:ext uri="{BB962C8B-B14F-4D97-AF65-F5344CB8AC3E}">
        <p14:creationId xmlns:p14="http://schemas.microsoft.com/office/powerpoint/2010/main" val="7411776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up)">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
          <p:cNvSpPr/>
          <p:nvPr/>
        </p:nvSpPr>
        <p:spPr>
          <a:xfrm>
            <a:off x="22541" y="155584"/>
            <a:ext cx="504056" cy="504056"/>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2400">
                <a:solidFill>
                  <a:prstClr val="black"/>
                </a:solidFill>
              </a:rPr>
              <a:t>3</a:t>
            </a:r>
            <a:endParaRPr lang="vi-VN" sz="2400">
              <a:solidFill>
                <a:prstClr val="black"/>
              </a:solidFill>
            </a:endParaRPr>
          </a:p>
        </p:txBody>
      </p:sp>
      <p:sp>
        <p:nvSpPr>
          <p:cNvPr id="3" name="TextBox 2"/>
          <p:cNvSpPr txBox="1"/>
          <p:nvPr/>
        </p:nvSpPr>
        <p:spPr>
          <a:xfrm>
            <a:off x="526597" y="155584"/>
            <a:ext cx="8401050" cy="1077218"/>
          </a:xfrm>
          <a:prstGeom prst="rect">
            <a:avLst/>
          </a:prstGeom>
          <a:noFill/>
        </p:spPr>
        <p:txBody>
          <a:bodyPr wrap="square" rtlCol="0">
            <a:spAutoFit/>
          </a:bodyPr>
          <a:lstStyle/>
          <a:p>
            <a:pPr algn="just"/>
            <a:r>
              <a:rPr lang="en-US" sz="3200" smtClean="0">
                <a:solidFill>
                  <a:prstClr val="black"/>
                </a:solidFill>
              </a:rPr>
              <a:t>Mỗi cuốn vở giá 1200 đồng. Viết số tiền thích hợp vào ô trống trong bảng:</a:t>
            </a:r>
          </a:p>
        </p:txBody>
      </p:sp>
      <p:graphicFrame>
        <p:nvGraphicFramePr>
          <p:cNvPr id="4" name="Table 3"/>
          <p:cNvGraphicFramePr>
            <a:graphicFrameLocks noGrp="1"/>
          </p:cNvGraphicFramePr>
          <p:nvPr>
            <p:extLst>
              <p:ext uri="{D42A27DB-BD31-4B8C-83A1-F6EECF244321}">
                <p14:modId xmlns:p14="http://schemas.microsoft.com/office/powerpoint/2010/main" val="1952451447"/>
              </p:ext>
            </p:extLst>
          </p:nvPr>
        </p:nvGraphicFramePr>
        <p:xfrm>
          <a:off x="129715" y="1412776"/>
          <a:ext cx="8797932" cy="2711675"/>
        </p:xfrm>
        <a:graphic>
          <a:graphicData uri="http://schemas.openxmlformats.org/drawingml/2006/table">
            <a:tbl>
              <a:tblPr firstRow="1" bandRow="1">
                <a:tableStyleId>{5C22544A-7EE6-4342-B048-85BDC9FD1C3A}</a:tableStyleId>
              </a:tblPr>
              <a:tblGrid>
                <a:gridCol w="1769801"/>
                <a:gridCol w="1808388"/>
                <a:gridCol w="1800200"/>
                <a:gridCol w="1728192"/>
                <a:gridCol w="1691351"/>
              </a:tblGrid>
              <a:tr h="1445114">
                <a:tc>
                  <a:txBody>
                    <a:bodyPr/>
                    <a:lstStyle/>
                    <a:p>
                      <a:pPr algn="ctr"/>
                      <a:r>
                        <a:rPr lang="en-US" sz="2400" b="0" smtClean="0">
                          <a:solidFill>
                            <a:schemeClr val="tx1"/>
                          </a:solidFill>
                        </a:rPr>
                        <a:t>Số</a:t>
                      </a:r>
                      <a:r>
                        <a:rPr lang="en-US" sz="2400" b="0" baseline="0" smtClean="0">
                          <a:solidFill>
                            <a:schemeClr val="tx1"/>
                          </a:solidFill>
                        </a:rPr>
                        <a:t> cuốn vở</a:t>
                      </a:r>
                      <a:endParaRPr lang="vi-VN" sz="2400" b="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2400" b="0" smtClean="0">
                          <a:solidFill>
                            <a:schemeClr val="tx1"/>
                          </a:solidFill>
                        </a:rPr>
                        <a:t>1 cuốn</a:t>
                      </a:r>
                      <a:endParaRPr lang="vi-VN" sz="2400" b="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2400" b="0" smtClean="0">
                          <a:solidFill>
                            <a:schemeClr val="tx1"/>
                          </a:solidFill>
                        </a:rPr>
                        <a:t>2 cuốn</a:t>
                      </a:r>
                      <a:endParaRPr lang="vi-VN" sz="2400" b="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2400" b="0" smtClean="0">
                          <a:solidFill>
                            <a:schemeClr val="tx1"/>
                          </a:solidFill>
                        </a:rPr>
                        <a:t>3 cuốn</a:t>
                      </a:r>
                      <a:r>
                        <a:rPr lang="en-US" sz="2400" b="0" baseline="0" smtClean="0">
                          <a:solidFill>
                            <a:schemeClr val="tx1"/>
                          </a:solidFill>
                        </a:rPr>
                        <a:t> </a:t>
                      </a:r>
                      <a:endParaRPr lang="vi-VN" sz="2400" b="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2400" b="0" smtClean="0">
                          <a:solidFill>
                            <a:schemeClr val="tx1"/>
                          </a:solidFill>
                        </a:rPr>
                        <a:t>4 cuốn</a:t>
                      </a:r>
                      <a:endParaRPr lang="vi-VN" sz="2400" b="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1266561">
                <a:tc>
                  <a:txBody>
                    <a:bodyPr/>
                    <a:lstStyle/>
                    <a:p>
                      <a:pPr algn="ctr"/>
                      <a:r>
                        <a:rPr lang="en-US" sz="2400" b="0" smtClean="0">
                          <a:solidFill>
                            <a:schemeClr val="tx1"/>
                          </a:solidFill>
                        </a:rPr>
                        <a:t>Thành</a:t>
                      </a:r>
                      <a:r>
                        <a:rPr lang="en-US" sz="2400" b="0" baseline="0" smtClean="0">
                          <a:solidFill>
                            <a:schemeClr val="tx1"/>
                          </a:solidFill>
                        </a:rPr>
                        <a:t> tiền</a:t>
                      </a:r>
                      <a:endParaRPr lang="vi-VN" sz="2400" b="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2400" b="0" smtClean="0">
                          <a:solidFill>
                            <a:schemeClr val="tx1"/>
                          </a:solidFill>
                        </a:rPr>
                        <a:t>1200 đồng</a:t>
                      </a:r>
                      <a:endParaRPr lang="vi-VN" sz="2400" b="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vi-VN" sz="2400" b="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vi-VN" sz="2400" b="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vi-VN" sz="2400" b="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bl>
          </a:graphicData>
        </a:graphic>
      </p:graphicFrame>
      <p:sp>
        <p:nvSpPr>
          <p:cNvPr id="5" name="TextBox 4"/>
          <p:cNvSpPr txBox="1"/>
          <p:nvPr/>
        </p:nvSpPr>
        <p:spPr>
          <a:xfrm>
            <a:off x="3831093" y="3212975"/>
            <a:ext cx="1532995" cy="461665"/>
          </a:xfrm>
          <a:prstGeom prst="rect">
            <a:avLst/>
          </a:prstGeom>
          <a:noFill/>
        </p:spPr>
        <p:txBody>
          <a:bodyPr wrap="square" rtlCol="0">
            <a:spAutoFit/>
          </a:bodyPr>
          <a:lstStyle/>
          <a:p>
            <a:r>
              <a:rPr lang="en-US" sz="2400" smtClean="0">
                <a:solidFill>
                  <a:srgbClr val="FF0000"/>
                </a:solidFill>
              </a:rPr>
              <a:t>2400 đồng</a:t>
            </a:r>
            <a:endParaRPr lang="vi-VN" sz="2400">
              <a:solidFill>
                <a:srgbClr val="FF0000"/>
              </a:solidFill>
            </a:endParaRPr>
          </a:p>
        </p:txBody>
      </p:sp>
      <p:sp>
        <p:nvSpPr>
          <p:cNvPr id="6" name="TextBox 5"/>
          <p:cNvSpPr txBox="1"/>
          <p:nvPr/>
        </p:nvSpPr>
        <p:spPr>
          <a:xfrm>
            <a:off x="5620032" y="3212974"/>
            <a:ext cx="1532995" cy="461665"/>
          </a:xfrm>
          <a:prstGeom prst="rect">
            <a:avLst/>
          </a:prstGeom>
          <a:noFill/>
        </p:spPr>
        <p:txBody>
          <a:bodyPr wrap="square" rtlCol="0">
            <a:spAutoFit/>
          </a:bodyPr>
          <a:lstStyle/>
          <a:p>
            <a:r>
              <a:rPr lang="en-US" sz="2400" smtClean="0">
                <a:solidFill>
                  <a:srgbClr val="FF0000"/>
                </a:solidFill>
              </a:rPr>
              <a:t>3600 đồng</a:t>
            </a:r>
            <a:endParaRPr lang="vi-VN" sz="2400">
              <a:solidFill>
                <a:srgbClr val="FF0000"/>
              </a:solidFill>
            </a:endParaRPr>
          </a:p>
        </p:txBody>
      </p:sp>
      <p:sp>
        <p:nvSpPr>
          <p:cNvPr id="7" name="TextBox 6"/>
          <p:cNvSpPr txBox="1"/>
          <p:nvPr/>
        </p:nvSpPr>
        <p:spPr>
          <a:xfrm>
            <a:off x="7379086" y="3212976"/>
            <a:ext cx="1532995" cy="461665"/>
          </a:xfrm>
          <a:prstGeom prst="rect">
            <a:avLst/>
          </a:prstGeom>
          <a:noFill/>
        </p:spPr>
        <p:txBody>
          <a:bodyPr wrap="square" rtlCol="0">
            <a:spAutoFit/>
          </a:bodyPr>
          <a:lstStyle/>
          <a:p>
            <a:r>
              <a:rPr lang="en-US" sz="2400" smtClean="0">
                <a:solidFill>
                  <a:srgbClr val="FF0000"/>
                </a:solidFill>
              </a:rPr>
              <a:t>4800 đồng</a:t>
            </a:r>
            <a:endParaRPr lang="vi-VN" sz="2400">
              <a:solidFill>
                <a:srgbClr val="FF0000"/>
              </a:solidFill>
            </a:endParaRPr>
          </a:p>
        </p:txBody>
      </p:sp>
    </p:spTree>
    <p:extLst>
      <p:ext uri="{BB962C8B-B14F-4D97-AF65-F5344CB8AC3E}">
        <p14:creationId xmlns:p14="http://schemas.microsoft.com/office/powerpoint/2010/main" val="10674667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wipe(left)">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wipe(left)">
                                      <p:cBhvr>
                                        <p:cTn id="1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
          <p:cNvSpPr/>
          <p:nvPr/>
        </p:nvSpPr>
        <p:spPr>
          <a:xfrm>
            <a:off x="71500" y="144762"/>
            <a:ext cx="504056" cy="504056"/>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2400">
                <a:solidFill>
                  <a:prstClr val="black"/>
                </a:solidFill>
              </a:rPr>
              <a:t>4</a:t>
            </a:r>
            <a:endParaRPr lang="vi-VN" sz="2400">
              <a:solidFill>
                <a:prstClr val="black"/>
              </a:solidFill>
            </a:endParaRPr>
          </a:p>
        </p:txBody>
      </p:sp>
      <p:sp>
        <p:nvSpPr>
          <p:cNvPr id="3" name="TextBox 2"/>
          <p:cNvSpPr txBox="1"/>
          <p:nvPr/>
        </p:nvSpPr>
        <p:spPr>
          <a:xfrm>
            <a:off x="575556" y="144762"/>
            <a:ext cx="8401050" cy="584775"/>
          </a:xfrm>
          <a:prstGeom prst="rect">
            <a:avLst/>
          </a:prstGeom>
          <a:noFill/>
        </p:spPr>
        <p:txBody>
          <a:bodyPr wrap="square" rtlCol="0">
            <a:spAutoFit/>
          </a:bodyPr>
          <a:lstStyle/>
          <a:p>
            <a:pPr algn="just"/>
            <a:r>
              <a:rPr lang="en-US" sz="3200" smtClean="0">
                <a:solidFill>
                  <a:prstClr val="black"/>
                </a:solidFill>
              </a:rPr>
              <a:t>Viết số thích hợp vào ô trống (theo mẫu):</a:t>
            </a:r>
            <a:endParaRPr lang="en-US" sz="3200" smtClean="0">
              <a:solidFill>
                <a:prstClr val="black"/>
              </a:solidFill>
            </a:endParaRPr>
          </a:p>
        </p:txBody>
      </p:sp>
      <p:graphicFrame>
        <p:nvGraphicFramePr>
          <p:cNvPr id="4" name="Table 3"/>
          <p:cNvGraphicFramePr>
            <a:graphicFrameLocks noGrp="1"/>
          </p:cNvGraphicFramePr>
          <p:nvPr>
            <p:extLst>
              <p:ext uri="{D42A27DB-BD31-4B8C-83A1-F6EECF244321}">
                <p14:modId xmlns:p14="http://schemas.microsoft.com/office/powerpoint/2010/main" val="3271049509"/>
              </p:ext>
            </p:extLst>
          </p:nvPr>
        </p:nvGraphicFramePr>
        <p:xfrm>
          <a:off x="71500" y="980728"/>
          <a:ext cx="8653080" cy="2743200"/>
        </p:xfrm>
        <a:graphic>
          <a:graphicData uri="http://schemas.openxmlformats.org/drawingml/2006/table">
            <a:tbl>
              <a:tblPr firstRow="1" bandRow="1">
                <a:tableStyleId>{5C22544A-7EE6-4342-B048-85BDC9FD1C3A}</a:tableStyleId>
              </a:tblPr>
              <a:tblGrid>
                <a:gridCol w="2163270"/>
                <a:gridCol w="2163270"/>
                <a:gridCol w="2163270"/>
                <a:gridCol w="2163270"/>
              </a:tblGrid>
              <a:tr h="370840">
                <a:tc rowSpan="2">
                  <a:txBody>
                    <a:bodyPr/>
                    <a:lstStyle/>
                    <a:p>
                      <a:pPr algn="ctr"/>
                      <a:r>
                        <a:rPr lang="en-US" sz="2400" b="0" smtClean="0">
                          <a:solidFill>
                            <a:schemeClr val="tx1"/>
                          </a:solidFill>
                        </a:rPr>
                        <a:t>Tổng</a:t>
                      </a:r>
                      <a:r>
                        <a:rPr lang="en-US" sz="2400" b="0" baseline="0" smtClean="0">
                          <a:solidFill>
                            <a:schemeClr val="tx1"/>
                          </a:solidFill>
                        </a:rPr>
                        <a:t> số tiền</a:t>
                      </a:r>
                      <a:endParaRPr lang="vi-VN" sz="2400" b="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3">
                  <a:txBody>
                    <a:bodyPr/>
                    <a:lstStyle/>
                    <a:p>
                      <a:pPr algn="ctr"/>
                      <a:r>
                        <a:rPr lang="en-US" sz="2400" b="0" smtClean="0">
                          <a:solidFill>
                            <a:schemeClr val="tx1"/>
                          </a:solidFill>
                        </a:rPr>
                        <a:t>Số</a:t>
                      </a:r>
                      <a:r>
                        <a:rPr lang="en-US" sz="2400" b="0" baseline="0" smtClean="0">
                          <a:solidFill>
                            <a:schemeClr val="tx1"/>
                          </a:solidFill>
                        </a:rPr>
                        <a:t> các tờ giấy bạc</a:t>
                      </a:r>
                      <a:endParaRPr lang="vi-VN" sz="2400" b="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vi-VN" sz="2400" b="0">
                        <a:solidFill>
                          <a:schemeClr val="tx1"/>
                        </a:solidFill>
                      </a:endParaRPr>
                    </a:p>
                  </a:txBody>
                  <a:tcPr/>
                </a:tc>
                <a:tc hMerge="1">
                  <a:txBody>
                    <a:bodyPr/>
                    <a:lstStyle/>
                    <a:p>
                      <a:endParaRPr lang="vi-VN" sz="2400" b="0">
                        <a:solidFill>
                          <a:schemeClr val="tx1"/>
                        </a:solidFill>
                      </a:endParaRPr>
                    </a:p>
                  </a:txBody>
                  <a:tcPr/>
                </a:tc>
              </a:tr>
              <a:tr h="370840">
                <a:tc vMerge="1">
                  <a:txBody>
                    <a:bodyPr/>
                    <a:lstStyle/>
                    <a:p>
                      <a:endParaRPr lang="vi-VN" sz="2400" b="0">
                        <a:solidFill>
                          <a:schemeClr val="tx1"/>
                        </a:solidFill>
                      </a:endParaRPr>
                    </a:p>
                  </a:txBody>
                  <a:tcPr/>
                </a:tc>
                <a:tc>
                  <a:txBody>
                    <a:bodyPr/>
                    <a:lstStyle/>
                    <a:p>
                      <a:pPr algn="ctr"/>
                      <a:r>
                        <a:rPr lang="en-US" sz="2400" b="0" smtClean="0">
                          <a:solidFill>
                            <a:schemeClr val="tx1"/>
                          </a:solidFill>
                        </a:rPr>
                        <a:t>10 000 đồng</a:t>
                      </a:r>
                      <a:endParaRPr lang="vi-VN" sz="2400" b="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400" b="0" smtClean="0">
                          <a:solidFill>
                            <a:schemeClr val="tx1"/>
                          </a:solidFill>
                        </a:rPr>
                        <a:t>20</a:t>
                      </a:r>
                      <a:r>
                        <a:rPr lang="en-US" sz="2400" b="0" baseline="0" smtClean="0">
                          <a:solidFill>
                            <a:schemeClr val="tx1"/>
                          </a:solidFill>
                        </a:rPr>
                        <a:t> 000 đồng</a:t>
                      </a:r>
                      <a:endParaRPr lang="vi-VN" sz="2400" b="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400" b="0" smtClean="0">
                          <a:solidFill>
                            <a:schemeClr val="tx1"/>
                          </a:solidFill>
                        </a:rPr>
                        <a:t>50 000 đồng</a:t>
                      </a:r>
                      <a:endParaRPr lang="vi-VN" sz="2400" b="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70840">
                <a:tc>
                  <a:txBody>
                    <a:bodyPr/>
                    <a:lstStyle/>
                    <a:p>
                      <a:pPr algn="ctr"/>
                      <a:r>
                        <a:rPr lang="en-US" sz="2400" b="0" smtClean="0">
                          <a:solidFill>
                            <a:schemeClr val="tx1"/>
                          </a:solidFill>
                        </a:rPr>
                        <a:t>80 000 đồng</a:t>
                      </a:r>
                      <a:endParaRPr lang="vi-VN" sz="2400" b="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en-US" sz="2400" b="0" smtClean="0">
                          <a:solidFill>
                            <a:schemeClr val="tx1"/>
                          </a:solidFill>
                        </a:rPr>
                        <a:t>1</a:t>
                      </a:r>
                      <a:endParaRPr lang="vi-VN" sz="2400" b="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en-US" sz="2400" b="0" smtClean="0">
                          <a:solidFill>
                            <a:schemeClr val="tx1"/>
                          </a:solidFill>
                        </a:rPr>
                        <a:t>1</a:t>
                      </a:r>
                      <a:endParaRPr lang="vi-VN" sz="2400" b="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en-US" sz="2400" b="0" smtClean="0">
                          <a:solidFill>
                            <a:schemeClr val="tx1"/>
                          </a:solidFill>
                        </a:rPr>
                        <a:t>1</a:t>
                      </a:r>
                      <a:endParaRPr lang="vi-VN" sz="2400" b="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r>
              <a:tr h="370840">
                <a:tc>
                  <a:txBody>
                    <a:bodyPr/>
                    <a:lstStyle/>
                    <a:p>
                      <a:pPr algn="ctr"/>
                      <a:r>
                        <a:rPr lang="en-US" sz="2400" b="0" smtClean="0">
                          <a:solidFill>
                            <a:schemeClr val="tx1"/>
                          </a:solidFill>
                        </a:rPr>
                        <a:t>90</a:t>
                      </a:r>
                      <a:r>
                        <a:rPr lang="en-US" sz="2400" b="0" baseline="0" smtClean="0">
                          <a:solidFill>
                            <a:schemeClr val="tx1"/>
                          </a:solidFill>
                        </a:rPr>
                        <a:t> 000 đồng</a:t>
                      </a:r>
                      <a:endParaRPr lang="vi-VN" sz="2400" b="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vi-VN" sz="2400" b="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vi-VN" sz="2400" b="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vi-VN" sz="2400" b="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70840">
                <a:tc>
                  <a:txBody>
                    <a:bodyPr/>
                    <a:lstStyle/>
                    <a:p>
                      <a:pPr algn="ctr"/>
                      <a:r>
                        <a:rPr lang="en-US" sz="2400" b="0" smtClean="0">
                          <a:solidFill>
                            <a:schemeClr val="tx1"/>
                          </a:solidFill>
                        </a:rPr>
                        <a:t>100 000 đồng</a:t>
                      </a:r>
                      <a:endParaRPr lang="vi-VN" sz="2400" b="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vi-VN" sz="2400" b="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vi-VN" sz="2400" b="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vi-VN" sz="2400" b="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70840">
                <a:tc>
                  <a:txBody>
                    <a:bodyPr/>
                    <a:lstStyle/>
                    <a:p>
                      <a:pPr algn="ctr"/>
                      <a:r>
                        <a:rPr lang="en-US" sz="2400" b="0" smtClean="0">
                          <a:solidFill>
                            <a:schemeClr val="tx1"/>
                          </a:solidFill>
                        </a:rPr>
                        <a:t>70 000 đồng</a:t>
                      </a:r>
                      <a:endParaRPr lang="vi-VN" sz="2400" b="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vi-VN" sz="2400" b="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vi-VN" sz="2400" b="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vi-VN" sz="2400" b="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5" name="TextBox 4"/>
          <p:cNvSpPr txBox="1"/>
          <p:nvPr/>
        </p:nvSpPr>
        <p:spPr>
          <a:xfrm>
            <a:off x="7382963" y="2321475"/>
            <a:ext cx="504056" cy="461665"/>
          </a:xfrm>
          <a:prstGeom prst="rect">
            <a:avLst/>
          </a:prstGeom>
          <a:noFill/>
        </p:spPr>
        <p:txBody>
          <a:bodyPr wrap="square" rtlCol="0">
            <a:spAutoFit/>
          </a:bodyPr>
          <a:lstStyle/>
          <a:p>
            <a:pPr algn="ctr"/>
            <a:r>
              <a:rPr lang="en-US" sz="2400" smtClean="0">
                <a:solidFill>
                  <a:srgbClr val="FF0000"/>
                </a:solidFill>
              </a:rPr>
              <a:t>1</a:t>
            </a:r>
            <a:endParaRPr lang="vi-VN" sz="2400">
              <a:solidFill>
                <a:srgbClr val="FF0000"/>
              </a:solidFill>
            </a:endParaRPr>
          </a:p>
        </p:txBody>
      </p:sp>
      <p:sp>
        <p:nvSpPr>
          <p:cNvPr id="6" name="TextBox 5"/>
          <p:cNvSpPr txBox="1"/>
          <p:nvPr/>
        </p:nvSpPr>
        <p:spPr>
          <a:xfrm>
            <a:off x="5220072" y="2321475"/>
            <a:ext cx="504056" cy="461665"/>
          </a:xfrm>
          <a:prstGeom prst="rect">
            <a:avLst/>
          </a:prstGeom>
          <a:noFill/>
        </p:spPr>
        <p:txBody>
          <a:bodyPr wrap="square" rtlCol="0">
            <a:spAutoFit/>
          </a:bodyPr>
          <a:lstStyle/>
          <a:p>
            <a:pPr algn="ctr"/>
            <a:r>
              <a:rPr lang="en-US" sz="2400">
                <a:solidFill>
                  <a:srgbClr val="FF0000"/>
                </a:solidFill>
              </a:rPr>
              <a:t>1</a:t>
            </a:r>
            <a:endParaRPr lang="vi-VN" sz="2400">
              <a:solidFill>
                <a:srgbClr val="FF0000"/>
              </a:solidFill>
            </a:endParaRPr>
          </a:p>
        </p:txBody>
      </p:sp>
      <p:sp>
        <p:nvSpPr>
          <p:cNvPr id="7" name="TextBox 6"/>
          <p:cNvSpPr txBox="1"/>
          <p:nvPr/>
        </p:nvSpPr>
        <p:spPr>
          <a:xfrm>
            <a:off x="3059832" y="2321475"/>
            <a:ext cx="504056" cy="461665"/>
          </a:xfrm>
          <a:prstGeom prst="rect">
            <a:avLst/>
          </a:prstGeom>
          <a:noFill/>
        </p:spPr>
        <p:txBody>
          <a:bodyPr wrap="square" rtlCol="0">
            <a:spAutoFit/>
          </a:bodyPr>
          <a:lstStyle/>
          <a:p>
            <a:pPr algn="ctr"/>
            <a:r>
              <a:rPr lang="en-US" sz="2400" smtClean="0">
                <a:solidFill>
                  <a:srgbClr val="FF0000"/>
                </a:solidFill>
              </a:rPr>
              <a:t>2</a:t>
            </a:r>
            <a:endParaRPr lang="vi-VN" sz="2400">
              <a:solidFill>
                <a:srgbClr val="FF0000"/>
              </a:solidFill>
            </a:endParaRPr>
          </a:p>
        </p:txBody>
      </p:sp>
      <p:sp>
        <p:nvSpPr>
          <p:cNvPr id="8" name="TextBox 7"/>
          <p:cNvSpPr txBox="1"/>
          <p:nvPr/>
        </p:nvSpPr>
        <p:spPr>
          <a:xfrm>
            <a:off x="3059832" y="2764086"/>
            <a:ext cx="504056" cy="461665"/>
          </a:xfrm>
          <a:prstGeom prst="rect">
            <a:avLst/>
          </a:prstGeom>
          <a:noFill/>
        </p:spPr>
        <p:txBody>
          <a:bodyPr wrap="square" rtlCol="0">
            <a:spAutoFit/>
          </a:bodyPr>
          <a:lstStyle/>
          <a:p>
            <a:pPr algn="ctr"/>
            <a:r>
              <a:rPr lang="en-US" sz="2400">
                <a:solidFill>
                  <a:srgbClr val="FF0000"/>
                </a:solidFill>
              </a:rPr>
              <a:t>1</a:t>
            </a:r>
            <a:endParaRPr lang="vi-VN" sz="2400">
              <a:solidFill>
                <a:srgbClr val="FF0000"/>
              </a:solidFill>
            </a:endParaRPr>
          </a:p>
        </p:txBody>
      </p:sp>
      <p:sp>
        <p:nvSpPr>
          <p:cNvPr id="9" name="TextBox 8"/>
          <p:cNvSpPr txBox="1"/>
          <p:nvPr/>
        </p:nvSpPr>
        <p:spPr>
          <a:xfrm>
            <a:off x="5220072" y="2783140"/>
            <a:ext cx="504056" cy="461665"/>
          </a:xfrm>
          <a:prstGeom prst="rect">
            <a:avLst/>
          </a:prstGeom>
          <a:noFill/>
        </p:spPr>
        <p:txBody>
          <a:bodyPr wrap="square" rtlCol="0">
            <a:spAutoFit/>
          </a:bodyPr>
          <a:lstStyle/>
          <a:p>
            <a:pPr algn="ctr"/>
            <a:r>
              <a:rPr lang="en-US" sz="2400" smtClean="0">
                <a:solidFill>
                  <a:srgbClr val="FF0000"/>
                </a:solidFill>
              </a:rPr>
              <a:t>2</a:t>
            </a:r>
            <a:endParaRPr lang="vi-VN" sz="2400">
              <a:solidFill>
                <a:srgbClr val="FF0000"/>
              </a:solidFill>
            </a:endParaRPr>
          </a:p>
        </p:txBody>
      </p:sp>
      <p:sp>
        <p:nvSpPr>
          <p:cNvPr id="10" name="TextBox 9"/>
          <p:cNvSpPr txBox="1"/>
          <p:nvPr/>
        </p:nvSpPr>
        <p:spPr>
          <a:xfrm>
            <a:off x="7358688" y="2759940"/>
            <a:ext cx="504056" cy="461665"/>
          </a:xfrm>
          <a:prstGeom prst="rect">
            <a:avLst/>
          </a:prstGeom>
          <a:noFill/>
        </p:spPr>
        <p:txBody>
          <a:bodyPr wrap="square" rtlCol="0">
            <a:spAutoFit/>
          </a:bodyPr>
          <a:lstStyle/>
          <a:p>
            <a:pPr algn="ctr"/>
            <a:r>
              <a:rPr lang="en-US" sz="2400">
                <a:solidFill>
                  <a:srgbClr val="FF0000"/>
                </a:solidFill>
              </a:rPr>
              <a:t>1</a:t>
            </a:r>
            <a:endParaRPr lang="vi-VN" sz="2400">
              <a:solidFill>
                <a:srgbClr val="FF0000"/>
              </a:solidFill>
            </a:endParaRPr>
          </a:p>
        </p:txBody>
      </p:sp>
      <p:sp>
        <p:nvSpPr>
          <p:cNvPr id="11" name="TextBox 10"/>
          <p:cNvSpPr txBox="1"/>
          <p:nvPr/>
        </p:nvSpPr>
        <p:spPr>
          <a:xfrm>
            <a:off x="3059832" y="3221605"/>
            <a:ext cx="504056" cy="461665"/>
          </a:xfrm>
          <a:prstGeom prst="rect">
            <a:avLst/>
          </a:prstGeom>
          <a:noFill/>
        </p:spPr>
        <p:txBody>
          <a:bodyPr wrap="square" rtlCol="0">
            <a:spAutoFit/>
          </a:bodyPr>
          <a:lstStyle/>
          <a:p>
            <a:pPr algn="ctr"/>
            <a:r>
              <a:rPr lang="en-US" sz="2400" smtClean="0">
                <a:solidFill>
                  <a:srgbClr val="FF0000"/>
                </a:solidFill>
              </a:rPr>
              <a:t>0</a:t>
            </a:r>
            <a:endParaRPr lang="vi-VN" sz="2400">
              <a:solidFill>
                <a:srgbClr val="FF0000"/>
              </a:solidFill>
            </a:endParaRPr>
          </a:p>
        </p:txBody>
      </p:sp>
      <p:sp>
        <p:nvSpPr>
          <p:cNvPr id="12" name="TextBox 11"/>
          <p:cNvSpPr txBox="1"/>
          <p:nvPr/>
        </p:nvSpPr>
        <p:spPr>
          <a:xfrm>
            <a:off x="5218318" y="3221605"/>
            <a:ext cx="504056" cy="461665"/>
          </a:xfrm>
          <a:prstGeom prst="rect">
            <a:avLst/>
          </a:prstGeom>
          <a:noFill/>
        </p:spPr>
        <p:txBody>
          <a:bodyPr wrap="square" rtlCol="0">
            <a:spAutoFit/>
          </a:bodyPr>
          <a:lstStyle/>
          <a:p>
            <a:pPr algn="ctr"/>
            <a:r>
              <a:rPr lang="en-US" sz="2400">
                <a:solidFill>
                  <a:srgbClr val="FF0000"/>
                </a:solidFill>
              </a:rPr>
              <a:t>1</a:t>
            </a:r>
            <a:endParaRPr lang="vi-VN" sz="2400">
              <a:solidFill>
                <a:srgbClr val="FF0000"/>
              </a:solidFill>
            </a:endParaRPr>
          </a:p>
        </p:txBody>
      </p:sp>
      <p:sp>
        <p:nvSpPr>
          <p:cNvPr id="13" name="TextBox 12"/>
          <p:cNvSpPr txBox="1"/>
          <p:nvPr/>
        </p:nvSpPr>
        <p:spPr>
          <a:xfrm>
            <a:off x="7382963" y="3280918"/>
            <a:ext cx="504056" cy="461665"/>
          </a:xfrm>
          <a:prstGeom prst="rect">
            <a:avLst/>
          </a:prstGeom>
          <a:noFill/>
        </p:spPr>
        <p:txBody>
          <a:bodyPr wrap="square" rtlCol="0">
            <a:spAutoFit/>
          </a:bodyPr>
          <a:lstStyle/>
          <a:p>
            <a:pPr algn="ctr"/>
            <a:r>
              <a:rPr lang="en-US" sz="2400">
                <a:solidFill>
                  <a:srgbClr val="FF0000"/>
                </a:solidFill>
              </a:rPr>
              <a:t>1</a:t>
            </a:r>
            <a:endParaRPr lang="vi-VN" sz="2400">
              <a:solidFill>
                <a:srgbClr val="FF0000"/>
              </a:solidFill>
            </a:endParaRPr>
          </a:p>
        </p:txBody>
      </p:sp>
    </p:spTree>
    <p:extLst>
      <p:ext uri="{BB962C8B-B14F-4D97-AF65-F5344CB8AC3E}">
        <p14:creationId xmlns:p14="http://schemas.microsoft.com/office/powerpoint/2010/main" val="17908650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wipe(left)">
                                      <p:cBhvr>
                                        <p:cTn id="10" dur="500"/>
                                        <p:tgtEl>
                                          <p:spTgt spid="6"/>
                                        </p:tgtEl>
                                      </p:cBhvr>
                                    </p:animEffect>
                                  </p:childTnLst>
                                </p:cTn>
                              </p:par>
                              <p:par>
                                <p:cTn id="11" presetID="22" presetClass="entr" presetSubtype="8" fill="hold" grpId="0" nodeType="with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wipe(left)">
                                      <p:cBhvr>
                                        <p:cTn id="13" dur="500"/>
                                        <p:tgtEl>
                                          <p:spTgt spid="5"/>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8" fill="hold" grpId="0" nodeType="clickEffect">
                                  <p:stCondLst>
                                    <p:cond delay="0"/>
                                  </p:stCondLst>
                                  <p:childTnLst>
                                    <p:set>
                                      <p:cBhvr>
                                        <p:cTn id="17" dur="1" fill="hold">
                                          <p:stCondLst>
                                            <p:cond delay="0"/>
                                          </p:stCondLst>
                                        </p:cTn>
                                        <p:tgtEl>
                                          <p:spTgt spid="8"/>
                                        </p:tgtEl>
                                        <p:attrNameLst>
                                          <p:attrName>style.visibility</p:attrName>
                                        </p:attrNameLst>
                                      </p:cBhvr>
                                      <p:to>
                                        <p:strVal val="visible"/>
                                      </p:to>
                                    </p:set>
                                    <p:animEffect transition="in" filter="wipe(left)">
                                      <p:cBhvr>
                                        <p:cTn id="18" dur="500"/>
                                        <p:tgtEl>
                                          <p:spTgt spid="8"/>
                                        </p:tgtEl>
                                      </p:cBhvr>
                                    </p:animEffect>
                                  </p:childTnLst>
                                </p:cTn>
                              </p:par>
                              <p:par>
                                <p:cTn id="19" presetID="22" presetClass="entr" presetSubtype="8" fill="hold" grpId="0" nodeType="withEffect">
                                  <p:stCondLst>
                                    <p:cond delay="0"/>
                                  </p:stCondLst>
                                  <p:childTnLst>
                                    <p:set>
                                      <p:cBhvr>
                                        <p:cTn id="20" dur="1" fill="hold">
                                          <p:stCondLst>
                                            <p:cond delay="0"/>
                                          </p:stCondLst>
                                        </p:cTn>
                                        <p:tgtEl>
                                          <p:spTgt spid="9"/>
                                        </p:tgtEl>
                                        <p:attrNameLst>
                                          <p:attrName>style.visibility</p:attrName>
                                        </p:attrNameLst>
                                      </p:cBhvr>
                                      <p:to>
                                        <p:strVal val="visible"/>
                                      </p:to>
                                    </p:set>
                                    <p:animEffect transition="in" filter="wipe(left)">
                                      <p:cBhvr>
                                        <p:cTn id="21" dur="500"/>
                                        <p:tgtEl>
                                          <p:spTgt spid="9"/>
                                        </p:tgtEl>
                                      </p:cBhvr>
                                    </p:animEffect>
                                  </p:childTnLst>
                                </p:cTn>
                              </p:par>
                              <p:par>
                                <p:cTn id="22" presetID="22" presetClass="entr" presetSubtype="8" fill="hold" grpId="0" nodeType="withEffect">
                                  <p:stCondLst>
                                    <p:cond delay="0"/>
                                  </p:stCondLst>
                                  <p:childTnLst>
                                    <p:set>
                                      <p:cBhvr>
                                        <p:cTn id="23" dur="1" fill="hold">
                                          <p:stCondLst>
                                            <p:cond delay="0"/>
                                          </p:stCondLst>
                                        </p:cTn>
                                        <p:tgtEl>
                                          <p:spTgt spid="10"/>
                                        </p:tgtEl>
                                        <p:attrNameLst>
                                          <p:attrName>style.visibility</p:attrName>
                                        </p:attrNameLst>
                                      </p:cBhvr>
                                      <p:to>
                                        <p:strVal val="visible"/>
                                      </p:to>
                                    </p:set>
                                    <p:animEffect transition="in" filter="wipe(left)">
                                      <p:cBhvr>
                                        <p:cTn id="24" dur="500"/>
                                        <p:tgtEl>
                                          <p:spTgt spid="10"/>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8" fill="hold" grpId="0" nodeType="clickEffect">
                                  <p:stCondLst>
                                    <p:cond delay="0"/>
                                  </p:stCondLst>
                                  <p:childTnLst>
                                    <p:set>
                                      <p:cBhvr>
                                        <p:cTn id="28" dur="1" fill="hold">
                                          <p:stCondLst>
                                            <p:cond delay="0"/>
                                          </p:stCondLst>
                                        </p:cTn>
                                        <p:tgtEl>
                                          <p:spTgt spid="11"/>
                                        </p:tgtEl>
                                        <p:attrNameLst>
                                          <p:attrName>style.visibility</p:attrName>
                                        </p:attrNameLst>
                                      </p:cBhvr>
                                      <p:to>
                                        <p:strVal val="visible"/>
                                      </p:to>
                                    </p:set>
                                    <p:animEffect transition="in" filter="wipe(left)">
                                      <p:cBhvr>
                                        <p:cTn id="29" dur="500"/>
                                        <p:tgtEl>
                                          <p:spTgt spid="11"/>
                                        </p:tgtEl>
                                      </p:cBhvr>
                                    </p:animEffect>
                                  </p:childTnLst>
                                </p:cTn>
                              </p:par>
                              <p:par>
                                <p:cTn id="30" presetID="22" presetClass="entr" presetSubtype="8" fill="hold" grpId="0" nodeType="withEffect">
                                  <p:stCondLst>
                                    <p:cond delay="0"/>
                                  </p:stCondLst>
                                  <p:childTnLst>
                                    <p:set>
                                      <p:cBhvr>
                                        <p:cTn id="31" dur="1" fill="hold">
                                          <p:stCondLst>
                                            <p:cond delay="0"/>
                                          </p:stCondLst>
                                        </p:cTn>
                                        <p:tgtEl>
                                          <p:spTgt spid="12"/>
                                        </p:tgtEl>
                                        <p:attrNameLst>
                                          <p:attrName>style.visibility</p:attrName>
                                        </p:attrNameLst>
                                      </p:cBhvr>
                                      <p:to>
                                        <p:strVal val="visible"/>
                                      </p:to>
                                    </p:set>
                                    <p:animEffect transition="in" filter="wipe(left)">
                                      <p:cBhvr>
                                        <p:cTn id="32" dur="500"/>
                                        <p:tgtEl>
                                          <p:spTgt spid="12"/>
                                        </p:tgtEl>
                                      </p:cBhvr>
                                    </p:animEffect>
                                  </p:childTnLst>
                                </p:cTn>
                              </p:par>
                              <p:par>
                                <p:cTn id="33" presetID="22" presetClass="entr" presetSubtype="8" fill="hold" grpId="0" nodeType="withEffect">
                                  <p:stCondLst>
                                    <p:cond delay="0"/>
                                  </p:stCondLst>
                                  <p:childTnLst>
                                    <p:set>
                                      <p:cBhvr>
                                        <p:cTn id="34" dur="1" fill="hold">
                                          <p:stCondLst>
                                            <p:cond delay="0"/>
                                          </p:stCondLst>
                                        </p:cTn>
                                        <p:tgtEl>
                                          <p:spTgt spid="13"/>
                                        </p:tgtEl>
                                        <p:attrNameLst>
                                          <p:attrName>style.visibility</p:attrName>
                                        </p:attrNameLst>
                                      </p:cBhvr>
                                      <p:to>
                                        <p:strVal val="visible"/>
                                      </p:to>
                                    </p:set>
                                    <p:animEffect transition="in" filter="wipe(left)">
                                      <p:cBhvr>
                                        <p:cTn id="35"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P spid="9" grpId="0"/>
      <p:bldP spid="10" grpId="0"/>
      <p:bldP spid="11" grpId="0"/>
      <p:bldP spid="12" grpId="0"/>
      <p:bldP spid="13" grpId="0"/>
    </p:bld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10.0&quot;&gt;&lt;object type=&quot;1&quot; unique_id=&quot;10001&quot;&gt;&lt;object type=&quot;8&quot; unique_id=&quot;10002&quot;&gt;&lt;/object&gt;&lt;object type=&quot;2&quot; unique_id=&quot;10003&quot;&gt;&lt;object type=&quot;3&quot; unique_id=&quot;10004&quot;&gt;&lt;property id=&quot;20148&quot; value=&quot;5&quot;/&gt;&lt;property id=&quot;20300&quot; value=&quot;Slide 1&quot;/&gt;&lt;property id=&quot;20307&quot; value=&quot;257&quot;/&gt;&lt;/object&gt;&lt;object type=&quot;3&quot; unique_id=&quot;10005&quot;&gt;&lt;property id=&quot;20148&quot; value=&quot;5&quot;/&gt;&lt;property id=&quot;20300&quot; value=&quot;Slide 2&quot;/&gt;&lt;property id=&quot;20307&quot; value=&quot;258&quot;/&gt;&lt;/object&gt;&lt;object type=&quot;3&quot; unique_id=&quot;10006&quot;&gt;&lt;property id=&quot;20148&quot; value=&quot;5&quot;/&gt;&lt;property id=&quot;20300&quot; value=&quot;Slide 3&quot;/&gt;&lt;property id=&quot;20307&quot; value=&quot;259&quot;/&gt;&lt;/object&gt;&lt;object type=&quot;3&quot; unique_id=&quot;10007&quot;&gt;&lt;property id=&quot;20148&quot; value=&quot;5&quot;/&gt;&lt;property id=&quot;20300&quot; value=&quot;Slide 4&quot;/&gt;&lt;property id=&quot;20307&quot; value=&quot;260&quot;/&gt;&lt;/object&gt;&lt;object type=&quot;3&quot; unique_id=&quot;10008&quot;&gt;&lt;property id=&quot;20148&quot; value=&quot;5&quot;/&gt;&lt;property id=&quot;20300&quot; value=&quot;Slide 5&quot;/&gt;&lt;property id=&quot;20307&quot; value=&quot;261&quot;/&gt;&lt;/object&gt;&lt;/object&gt;&lt;/object&gt;&lt;/database&gt;"/>
  <p:tag name="SECTOMILLISECCONVERTED" val="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TotalTime>
  <Words>245</Words>
  <Application>Microsoft Office PowerPoint</Application>
  <PresentationFormat>On-screen Show (4:3)</PresentationFormat>
  <Paragraphs>64</Paragraphs>
  <Slides>5</Slides>
  <Notes>1</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BichPhuong</dc:creator>
  <cp:lastModifiedBy>BichPhuong</cp:lastModifiedBy>
  <cp:revision>12</cp:revision>
  <dcterms:created xsi:type="dcterms:W3CDTF">2017-03-29T04:19:34Z</dcterms:created>
  <dcterms:modified xsi:type="dcterms:W3CDTF">2017-03-29T08:10:59Z</dcterms:modified>
</cp:coreProperties>
</file>